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91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92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104.gif"/><Relationship Id="rId4" Type="http://schemas.openxmlformats.org/officeDocument/2006/relationships/image" Target="../media/image102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10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7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30" y="522758"/>
            <a:ext cx="2417833" cy="5453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7906" y="4048716"/>
            <a:ext cx="2466871" cy="607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4582" y="4430291"/>
            <a:ext cx="13584624" cy="4527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88856" y="6500535"/>
            <a:ext cx="12703871" cy="82414"/>
            <a:chOff x="4988856" y="6500535"/>
            <a:chExt cx="12703871" cy="82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856" y="6500535"/>
              <a:ext cx="12703871" cy="82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8861" y="8395474"/>
            <a:ext cx="8092329" cy="82414"/>
            <a:chOff x="4988861" y="8395474"/>
            <a:chExt cx="8092329" cy="824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8861" y="8395474"/>
              <a:ext cx="8092329" cy="82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6717" y="6178503"/>
            <a:ext cx="4835465" cy="4538022"/>
            <a:chOff x="12596717" y="6178503"/>
            <a:chExt cx="4835465" cy="45380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6717" y="6178503"/>
              <a:ext cx="4835465" cy="45380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7906" y="9271087"/>
            <a:ext cx="4359663" cy="458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9003" y="5883017"/>
            <a:ext cx="4576726" cy="892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9095" y="3086852"/>
            <a:ext cx="12507524" cy="6847869"/>
            <a:chOff x="2889095" y="3086852"/>
            <a:chExt cx="12507524" cy="6847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095" y="3086852"/>
              <a:ext cx="12507524" cy="6847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9095" y="3086852"/>
            <a:ext cx="12507524" cy="6847869"/>
            <a:chOff x="2889095" y="3086852"/>
            <a:chExt cx="12507524" cy="6847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095" y="3086852"/>
              <a:ext cx="12507524" cy="6847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89095" y="3096985"/>
            <a:ext cx="12524106" cy="6864775"/>
            <a:chOff x="2889095" y="3096985"/>
            <a:chExt cx="12524106" cy="68647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9095" y="3096985"/>
              <a:ext cx="12524106" cy="686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299" y="5153926"/>
            <a:ext cx="11230811" cy="26727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9101" y="3832665"/>
            <a:ext cx="5965869" cy="49953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932" y="3318348"/>
            <a:ext cx="5538440" cy="6058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8062" y="3361477"/>
            <a:ext cx="3294440" cy="57645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86528" y="3318647"/>
            <a:ext cx="5071944" cy="6025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933" y="3318352"/>
            <a:ext cx="4363031" cy="44398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8400" y="3318352"/>
            <a:ext cx="3721859" cy="28213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56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439" y="3832665"/>
            <a:ext cx="6033673" cy="49993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0193" y="3237795"/>
            <a:ext cx="12005329" cy="6572918"/>
            <a:chOff x="3140193" y="3237795"/>
            <a:chExt cx="12005329" cy="65729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193" y="3237795"/>
              <a:ext cx="12005329" cy="657291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8188DF-398F-D498-077C-D15DD51E9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93" y="3243238"/>
            <a:ext cx="12005328" cy="65695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0193" y="3237795"/>
            <a:ext cx="12005329" cy="6572918"/>
            <a:chOff x="3140193" y="3237795"/>
            <a:chExt cx="12005329" cy="65729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193" y="3237795"/>
              <a:ext cx="12005329" cy="6572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2857" y="3237795"/>
            <a:ext cx="11976762" cy="6594481"/>
            <a:chOff x="3142857" y="3237795"/>
            <a:chExt cx="11976762" cy="6594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2857" y="3237795"/>
              <a:ext cx="11976762" cy="659448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D2CC1FE-B7E6-044E-F0C6-834D49FC0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93" y="3254123"/>
            <a:ext cx="11981584" cy="65565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9880" y="-3977227"/>
            <a:ext cx="10083468" cy="18328201"/>
            <a:chOff x="4679880" y="-3977227"/>
            <a:chExt cx="10083468" cy="1832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4679880" y="-3977227"/>
              <a:ext cx="10083468" cy="1832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4547" y="-4084637"/>
            <a:ext cx="10083468" cy="18793476"/>
            <a:chOff x="4194547" y="-4084637"/>
            <a:chExt cx="10083468" cy="18793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194547" y="-4084637"/>
              <a:ext cx="10083468" cy="18793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985" y="522758"/>
            <a:ext cx="2180052" cy="6068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7574" y="1750450"/>
            <a:ext cx="9881876" cy="11987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79992" y="6143596"/>
            <a:ext cx="1493463" cy="1493463"/>
            <a:chOff x="12879992" y="6143596"/>
            <a:chExt cx="1493463" cy="14934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12157630" y="5421234"/>
              <a:ext cx="2986927" cy="298692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12879992" y="6143596"/>
              <a:ext cx="1493463" cy="1493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8038" y="7045451"/>
            <a:ext cx="3066477" cy="4166862"/>
            <a:chOff x="12728038" y="7045451"/>
            <a:chExt cx="3066477" cy="4166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2728038" y="7045451"/>
              <a:ext cx="3066477" cy="4166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9315" y="3916302"/>
            <a:ext cx="8707083" cy="2529301"/>
            <a:chOff x="4789315" y="3916302"/>
            <a:chExt cx="8707083" cy="25293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89316" y="3918206"/>
              <a:ext cx="2032836" cy="1452815"/>
              <a:chOff x="4789316" y="3918206"/>
              <a:chExt cx="2032836" cy="14528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51921" y="3270822"/>
                <a:ext cx="4065672" cy="290562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789316" y="3918206"/>
                <a:ext cx="2032836" cy="145281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1698" y="5532927"/>
              <a:ext cx="2135748" cy="94737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174" y="3892232"/>
              <a:ext cx="672280" cy="63533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989563" y="3922056"/>
              <a:ext cx="2032836" cy="1452815"/>
              <a:chOff x="7989563" y="3922056"/>
              <a:chExt cx="2032836" cy="145281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52168" y="3274671"/>
                <a:ext cx="4065672" cy="290562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89563" y="3922056"/>
                <a:ext cx="2032836" cy="145281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32421" y="3896082"/>
              <a:ext cx="740451" cy="63533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282649" y="3916302"/>
              <a:ext cx="2032836" cy="1452815"/>
              <a:chOff x="11282649" y="3916302"/>
              <a:chExt cx="2032836" cy="14528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45254" y="3268917"/>
                <a:ext cx="4065672" cy="2905629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82649" y="3916302"/>
                <a:ext cx="2032836" cy="145281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4993" y="5531023"/>
              <a:ext cx="1856119" cy="52998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5469" y="3890328"/>
              <a:ext cx="744642" cy="63533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6755" y="5539937"/>
              <a:ext cx="1855490" cy="529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4645" y="4409012"/>
            <a:ext cx="8780952" cy="4377749"/>
            <a:chOff x="8914645" y="4409012"/>
            <a:chExt cx="8780952" cy="43777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914645" y="4409012"/>
              <a:ext cx="8776280" cy="2571356"/>
              <a:chOff x="8914645" y="4409012"/>
              <a:chExt cx="8776280" cy="25713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14645" y="4409012"/>
                <a:ext cx="8776280" cy="25713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14645" y="6358190"/>
              <a:ext cx="8776280" cy="2421007"/>
              <a:chOff x="8914645" y="6358190"/>
              <a:chExt cx="8776280" cy="24210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14645" y="6358190"/>
                <a:ext cx="8776280" cy="242100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42857" y="4044339"/>
            <a:ext cx="7821563" cy="5107095"/>
            <a:chOff x="742857" y="4044339"/>
            <a:chExt cx="7821563" cy="51070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2857" y="4044339"/>
              <a:ext cx="7813055" cy="3025557"/>
              <a:chOff x="742857" y="4044339"/>
              <a:chExt cx="7813055" cy="30255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857" y="4044339"/>
                <a:ext cx="7813055" cy="30255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5373" y="6199053"/>
              <a:ext cx="7810539" cy="2946213"/>
              <a:chOff x="745373" y="6199053"/>
              <a:chExt cx="7810539" cy="29462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373" y="6199053"/>
                <a:ext cx="7810539" cy="29462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57" y="4787714"/>
            <a:ext cx="9928878" cy="26727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5293" y="4380316"/>
            <a:ext cx="3721859" cy="39003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57" y="4380314"/>
            <a:ext cx="14779192" cy="29441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91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57" y="4380314"/>
            <a:ext cx="14779192" cy="2944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87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9372" y="3311240"/>
            <a:ext cx="1266970" cy="3276190"/>
            <a:chOff x="7709372" y="3311240"/>
            <a:chExt cx="1266970" cy="32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709372" y="3311240"/>
              <a:ext cx="1266970" cy="32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9763" y="4739401"/>
            <a:ext cx="1829149" cy="4698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3250" y="4758975"/>
            <a:ext cx="504354" cy="345786"/>
            <a:chOff x="5993250" y="4758975"/>
            <a:chExt cx="504354" cy="345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3250" y="4758975"/>
              <a:ext cx="504354" cy="3457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5240" y="3261836"/>
            <a:ext cx="12215235" cy="6680207"/>
            <a:chOff x="3035240" y="3261836"/>
            <a:chExt cx="12215235" cy="66802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240" y="3261836"/>
              <a:ext cx="12215235" cy="668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980" y="3474657"/>
            <a:ext cx="9200526" cy="54931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3695" y="3487752"/>
            <a:ext cx="2468411" cy="29291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275247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7408" y="3438623"/>
            <a:ext cx="2790078" cy="57886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1466" y="3438619"/>
            <a:ext cx="7461935" cy="57645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43847" y="3450733"/>
            <a:ext cx="3401288" cy="22818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946923" cy="1187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9372" y="3311240"/>
            <a:ext cx="1266970" cy="3276190"/>
            <a:chOff x="7709372" y="3311240"/>
            <a:chExt cx="1266970" cy="32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709372" y="3311240"/>
              <a:ext cx="1266970" cy="32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9763" y="4739401"/>
            <a:ext cx="1829149" cy="469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76039" y="3270378"/>
            <a:ext cx="1266970" cy="3342857"/>
            <a:chOff x="4876039" y="3270378"/>
            <a:chExt cx="1266970" cy="3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876039" y="3270378"/>
              <a:ext cx="1266970" cy="33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0953" y="4739401"/>
            <a:ext cx="1716482" cy="422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3250" y="4758975"/>
            <a:ext cx="504354" cy="345786"/>
            <a:chOff x="5993250" y="4758975"/>
            <a:chExt cx="504354" cy="345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250" y="4758975"/>
              <a:ext cx="504354" cy="3457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54202" y="3173105"/>
            <a:ext cx="12177311" cy="6667078"/>
            <a:chOff x="3054202" y="3173105"/>
            <a:chExt cx="12177311" cy="6667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202" y="3173105"/>
              <a:ext cx="12177311" cy="6667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946923" cy="1187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9372" y="3311240"/>
            <a:ext cx="1266970" cy="3276190"/>
            <a:chOff x="7709372" y="3311240"/>
            <a:chExt cx="1266970" cy="32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709372" y="3311240"/>
              <a:ext cx="1266970" cy="32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9763" y="4739401"/>
            <a:ext cx="1829149" cy="469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76039" y="3270378"/>
            <a:ext cx="1266970" cy="3342857"/>
            <a:chOff x="4876039" y="3270378"/>
            <a:chExt cx="1266970" cy="3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876039" y="3270378"/>
              <a:ext cx="1266970" cy="33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0953" y="4739401"/>
            <a:ext cx="1716482" cy="422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3250" y="4758975"/>
            <a:ext cx="504354" cy="345786"/>
            <a:chOff x="5993250" y="4758975"/>
            <a:chExt cx="504354" cy="345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250" y="4758975"/>
              <a:ext cx="504354" cy="3457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54202" y="3173105"/>
            <a:ext cx="12177311" cy="6667078"/>
            <a:chOff x="3054202" y="3173105"/>
            <a:chExt cx="12177311" cy="6667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202" y="3173105"/>
              <a:ext cx="12177311" cy="6667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7619" y="3164717"/>
            <a:ext cx="12183894" cy="6678297"/>
            <a:chOff x="3047619" y="3164717"/>
            <a:chExt cx="12183894" cy="66782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7619" y="3164717"/>
              <a:ext cx="12183894" cy="6678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335" y="522758"/>
            <a:ext cx="3451976" cy="5519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6664" y="1748546"/>
            <a:ext cx="11578151" cy="1220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2826" y="5081906"/>
            <a:ext cx="7227594" cy="19021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946923" cy="1187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9372" y="3311240"/>
            <a:ext cx="1266970" cy="3276190"/>
            <a:chOff x="7709372" y="3311240"/>
            <a:chExt cx="1266970" cy="32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709372" y="3311240"/>
              <a:ext cx="1266970" cy="32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9763" y="4739401"/>
            <a:ext cx="1829149" cy="469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76039" y="3270378"/>
            <a:ext cx="1266970" cy="3342857"/>
            <a:chOff x="4876039" y="3270378"/>
            <a:chExt cx="1266970" cy="3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876039" y="3270378"/>
              <a:ext cx="1266970" cy="33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0953" y="4739401"/>
            <a:ext cx="1716482" cy="422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3250" y="4758975"/>
            <a:ext cx="504354" cy="345786"/>
            <a:chOff x="5993250" y="4758975"/>
            <a:chExt cx="504354" cy="345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250" y="4758975"/>
              <a:ext cx="504354" cy="3457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54202" y="3173105"/>
            <a:ext cx="12177311" cy="6667078"/>
            <a:chOff x="3054202" y="3173105"/>
            <a:chExt cx="12177311" cy="6667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202" y="3173105"/>
              <a:ext cx="12177311" cy="6667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7619" y="3164717"/>
            <a:ext cx="12183894" cy="6678297"/>
            <a:chOff x="3047619" y="3164717"/>
            <a:chExt cx="12183894" cy="66782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7619" y="3164717"/>
              <a:ext cx="12183894" cy="66782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48343" y="3178050"/>
            <a:ext cx="12183170" cy="6655056"/>
            <a:chOff x="3048343" y="3178050"/>
            <a:chExt cx="12183170" cy="66550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8343" y="3178050"/>
              <a:ext cx="12183170" cy="665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946923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832" y="3324333"/>
            <a:ext cx="7824126" cy="57546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2066" y="3324333"/>
            <a:ext cx="7918202" cy="52367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946923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7409" y="3324333"/>
            <a:ext cx="5578031" cy="60615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0457" y="3320323"/>
            <a:ext cx="7461935" cy="57886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189666" cy="1197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7409" y="3324333"/>
            <a:ext cx="5578031" cy="60615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0457" y="3320323"/>
            <a:ext cx="7461935" cy="5788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9764" y="3161905"/>
            <a:ext cx="15266186" cy="6581475"/>
            <a:chOff x="1509764" y="3161905"/>
            <a:chExt cx="15266186" cy="65814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9764" y="3161905"/>
              <a:ext cx="15266186" cy="65814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03F59C-30BA-A4C5-DC51-C96C652289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8" y="3162385"/>
            <a:ext cx="5396158" cy="53961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189666" cy="1197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9314" y="4600712"/>
            <a:ext cx="6529059" cy="344197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189666" cy="1197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9314" y="4600712"/>
            <a:ext cx="6529059" cy="34419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189666" cy="1197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9314" y="5862980"/>
            <a:ext cx="3508154" cy="14725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0189666" cy="1197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9314" y="5862981"/>
            <a:ext cx="4576726" cy="9330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335" y="522758"/>
            <a:ext cx="2324890" cy="5520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4759" y="1771431"/>
            <a:ext cx="11578265" cy="11898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794" y="4662861"/>
            <a:ext cx="17788339" cy="27064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952343" y="3570516"/>
            <a:ext cx="12381029" cy="3357943"/>
            <a:chOff x="2952343" y="3570516"/>
            <a:chExt cx="12381029" cy="33579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16272" y="6602057"/>
              <a:ext cx="12026624" cy="71429"/>
              <a:chOff x="3116272" y="6602057"/>
              <a:chExt cx="12026624" cy="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16272" y="6602057"/>
                <a:ext cx="12026624" cy="7142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3114" y="3090259"/>
              <a:ext cx="13755810" cy="5138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030" y="522758"/>
            <a:ext cx="2417862" cy="5453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335" y="522758"/>
            <a:ext cx="2532776" cy="5470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6664" y="1769526"/>
            <a:ext cx="13499104" cy="1220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032" y="4003796"/>
            <a:ext cx="3568254" cy="122519"/>
            <a:chOff x="946032" y="4003796"/>
            <a:chExt cx="3568254" cy="1225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032" y="4003796"/>
              <a:ext cx="3568254" cy="122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333" y="5000000"/>
            <a:ext cx="3580952" cy="1828571"/>
            <a:chOff x="933333" y="5000000"/>
            <a:chExt cx="3580952" cy="18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333" y="5000000"/>
              <a:ext cx="3580952" cy="1828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279" y="5655245"/>
            <a:ext cx="2506100" cy="5080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668" y="4192983"/>
            <a:ext cx="1850298" cy="8833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3333" y="6923810"/>
            <a:ext cx="3580952" cy="1819048"/>
            <a:chOff x="933333" y="6923810"/>
            <a:chExt cx="3580952" cy="1819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333" y="6923810"/>
              <a:ext cx="3580952" cy="18190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020" y="7278744"/>
            <a:ext cx="3161711" cy="12077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39365" y="4001891"/>
            <a:ext cx="3568254" cy="122519"/>
            <a:chOff x="5239365" y="4001891"/>
            <a:chExt cx="3568254" cy="1225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9365" y="4001891"/>
              <a:ext cx="3568254" cy="1225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6667" y="4998095"/>
            <a:ext cx="3580952" cy="1828571"/>
            <a:chOff x="5226667" y="4998095"/>
            <a:chExt cx="3580952" cy="18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6667" y="4998095"/>
              <a:ext cx="3580952" cy="1828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21295" y="5655245"/>
            <a:ext cx="2592472" cy="5067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60002" y="4191078"/>
            <a:ext cx="1911317" cy="8833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26667" y="6921905"/>
            <a:ext cx="3580952" cy="1820952"/>
            <a:chOff x="5226667" y="6921905"/>
            <a:chExt cx="3580952" cy="182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6667" y="6921905"/>
              <a:ext cx="3580952" cy="18209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8096" y="7023354"/>
            <a:ext cx="1483673" cy="16156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32698" y="3999986"/>
            <a:ext cx="3568254" cy="122519"/>
            <a:chOff x="9532698" y="3999986"/>
            <a:chExt cx="3568254" cy="1225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2698" y="3999986"/>
              <a:ext cx="3568254" cy="1225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20000" y="4996190"/>
            <a:ext cx="3580952" cy="1828571"/>
            <a:chOff x="9520000" y="4996190"/>
            <a:chExt cx="3580952" cy="18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0000" y="4996190"/>
              <a:ext cx="3580952" cy="18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10771" y="5655245"/>
            <a:ext cx="2592481" cy="5113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53335" y="4189173"/>
            <a:ext cx="1917508" cy="8833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20000" y="6920000"/>
            <a:ext cx="3580952" cy="1822857"/>
            <a:chOff x="9520000" y="6920000"/>
            <a:chExt cx="3580952" cy="18228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20000" y="6920000"/>
              <a:ext cx="3580952" cy="182285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00953" y="7278744"/>
            <a:ext cx="3009749" cy="12043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26032" y="3998081"/>
            <a:ext cx="3568254" cy="122519"/>
            <a:chOff x="13826032" y="3998081"/>
            <a:chExt cx="3568254" cy="1225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6032" y="3998081"/>
              <a:ext cx="3568254" cy="1225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13333" y="4994286"/>
            <a:ext cx="3580952" cy="1828571"/>
            <a:chOff x="13813333" y="4994286"/>
            <a:chExt cx="3580952" cy="1828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3333" y="4994286"/>
              <a:ext cx="3580952" cy="182857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3811" y="5638102"/>
            <a:ext cx="2400519" cy="5068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46668" y="4187268"/>
            <a:ext cx="1922451" cy="88330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813333" y="6918095"/>
            <a:ext cx="3580952" cy="1824762"/>
            <a:chOff x="13813333" y="6918095"/>
            <a:chExt cx="3580952" cy="18247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13333" y="6918095"/>
              <a:ext cx="3580952" cy="182476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64763" y="7316839"/>
            <a:ext cx="2496663" cy="120432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2080" y="3168790"/>
            <a:ext cx="14561554" cy="6470024"/>
            <a:chOff x="1862080" y="3168790"/>
            <a:chExt cx="14561554" cy="6470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080" y="3168790"/>
              <a:ext cx="14561554" cy="6470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6684" y="3190353"/>
            <a:ext cx="14232347" cy="6448461"/>
            <a:chOff x="2026684" y="3190353"/>
            <a:chExt cx="14232347" cy="6448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684" y="3190353"/>
              <a:ext cx="14232347" cy="6448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2080" y="3168790"/>
            <a:ext cx="14561554" cy="6470024"/>
            <a:chOff x="1862080" y="3168790"/>
            <a:chExt cx="14561554" cy="6470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080" y="3168790"/>
              <a:ext cx="14561554" cy="6470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5876" y="5217430"/>
            <a:ext cx="8452478" cy="2416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200" y="3686722"/>
            <a:ext cx="15374821" cy="52367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457" y="145139"/>
            <a:ext cx="19046171" cy="10208696"/>
            <a:chOff x="-160457" y="145139"/>
            <a:chExt cx="19046171" cy="102086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79880" y="-3977227"/>
              <a:ext cx="10083468" cy="18328201"/>
              <a:chOff x="4679880" y="-3977227"/>
              <a:chExt cx="10083468" cy="18328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679880" y="-3977227"/>
                <a:ext cx="10083468" cy="18328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4547" y="-4084637"/>
              <a:ext cx="10083468" cy="18793476"/>
              <a:chOff x="4194547" y="-4084637"/>
              <a:chExt cx="10083468" cy="18793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194547" y="-4084637"/>
                <a:ext cx="10083468" cy="187934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1771431"/>
            <a:ext cx="11336914" cy="1187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5" y="522758"/>
            <a:ext cx="2533424" cy="547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48498" y="117055"/>
            <a:ext cx="2991662" cy="502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476" y="3295238"/>
            <a:ext cx="15657143" cy="6057143"/>
            <a:chOff x="1390476" y="3295238"/>
            <a:chExt cx="15657143" cy="60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76" y="3295238"/>
              <a:ext cx="15657143" cy="60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3877" y="3667352"/>
            <a:ext cx="3866873" cy="47865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4581" y="3705448"/>
            <a:ext cx="3327378" cy="50455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10477" y="3686401"/>
            <a:ext cx="3435140" cy="55635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70544" y="3438781"/>
            <a:ext cx="2679806" cy="19378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박지원</cp:lastModifiedBy>
  <cp:revision>2</cp:revision>
  <dcterms:created xsi:type="dcterms:W3CDTF">2022-12-15T21:54:18Z</dcterms:created>
  <dcterms:modified xsi:type="dcterms:W3CDTF">2022-12-15T13:05:16Z</dcterms:modified>
</cp:coreProperties>
</file>